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34C5-5C5D-4DB4-A2A8-C2E68F08961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FEC9B-27A7-44A2-A3B2-B43DC0F721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34C5-5C5D-4DB4-A2A8-C2E68F08961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FEC9B-27A7-44A2-A3B2-B43DC0F721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34C5-5C5D-4DB4-A2A8-C2E68F08961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FEC9B-27A7-44A2-A3B2-B43DC0F721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34C5-5C5D-4DB4-A2A8-C2E68F08961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FEC9B-27A7-44A2-A3B2-B43DC0F721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34C5-5C5D-4DB4-A2A8-C2E68F08961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FEC9B-27A7-44A2-A3B2-B43DC0F721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34C5-5C5D-4DB4-A2A8-C2E68F08961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FEC9B-27A7-44A2-A3B2-B43DC0F721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34C5-5C5D-4DB4-A2A8-C2E68F08961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FEC9B-27A7-44A2-A3B2-B43DC0F721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34C5-5C5D-4DB4-A2A8-C2E68F08961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FEC9B-27A7-44A2-A3B2-B43DC0F721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34C5-5C5D-4DB4-A2A8-C2E68F08961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FEC9B-27A7-44A2-A3B2-B43DC0F721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34C5-5C5D-4DB4-A2A8-C2E68F08961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FEC9B-27A7-44A2-A3B2-B43DC0F721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A34C5-5C5D-4DB4-A2A8-C2E68F08961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FEC9B-27A7-44A2-A3B2-B43DC0F721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A34C5-5C5D-4DB4-A2A8-C2E68F089614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FEC9B-27A7-44A2-A3B2-B43DC0F7217A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New Times, New Leadership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Canada in the 1950’s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763000" cy="6553200"/>
          </a:xfrm>
        </p:spPr>
        <p:txBody>
          <a:bodyPr/>
          <a:lstStyle/>
          <a:p>
            <a:r>
              <a:rPr lang="en-US" dirty="0" smtClean="0"/>
              <a:t>Leadership changed little in the early 1950’s</a:t>
            </a:r>
          </a:p>
          <a:p>
            <a:r>
              <a:rPr lang="en-US" dirty="0" err="1" smtClean="0"/>
              <a:t>MacKenzie</a:t>
            </a:r>
            <a:r>
              <a:rPr lang="en-US" dirty="0" smtClean="0"/>
              <a:t> King retired (1948) and Louis St. Laurent became PM (1949)</a:t>
            </a:r>
          </a:p>
          <a:p>
            <a:pPr lvl="1"/>
            <a:r>
              <a:rPr lang="en-US" dirty="0" smtClean="0"/>
              <a:t>Liberals still in power</a:t>
            </a:r>
          </a:p>
          <a:p>
            <a:r>
              <a:rPr lang="en-US" dirty="0" smtClean="0"/>
              <a:t>Things changed in the latter half of the decade</a:t>
            </a:r>
          </a:p>
          <a:p>
            <a:pPr lvl="1"/>
            <a:r>
              <a:rPr lang="en-US" dirty="0" smtClean="0"/>
              <a:t>1957: Diefenbaker (Progressive Conservative) defeated St. Laurent</a:t>
            </a:r>
          </a:p>
          <a:p>
            <a:pPr lvl="1"/>
            <a:r>
              <a:rPr lang="en-US" dirty="0" smtClean="0"/>
              <a:t>1958: snap election – “</a:t>
            </a:r>
            <a:r>
              <a:rPr lang="en-US" dirty="0" err="1" smtClean="0"/>
              <a:t>Dief</a:t>
            </a:r>
            <a:r>
              <a:rPr lang="en-US" dirty="0" smtClean="0"/>
              <a:t>” won largest majority in Canadian history</a:t>
            </a:r>
          </a:p>
          <a:p>
            <a:r>
              <a:rPr lang="en-US" dirty="0" smtClean="0"/>
              <a:t>New age of politics</a:t>
            </a:r>
          </a:p>
          <a:p>
            <a:r>
              <a:rPr lang="en-US" dirty="0" smtClean="0"/>
              <a:t>Media playing a larger role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Louis St. Laurent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763000" cy="5181600"/>
          </a:xfrm>
        </p:spPr>
        <p:txBody>
          <a:bodyPr/>
          <a:lstStyle/>
          <a:p>
            <a:r>
              <a:rPr lang="en-US" dirty="0" smtClean="0"/>
              <a:t>Provided key support to Mackenzie King during conscription crisis</a:t>
            </a:r>
          </a:p>
          <a:p>
            <a:r>
              <a:rPr lang="en-US" dirty="0" smtClean="0"/>
              <a:t>Won in 1949 and 1953</a:t>
            </a:r>
          </a:p>
          <a:p>
            <a:r>
              <a:rPr lang="en-US" dirty="0" smtClean="0"/>
              <a:t>1957 election</a:t>
            </a:r>
          </a:p>
          <a:p>
            <a:pPr lvl="1"/>
            <a:r>
              <a:rPr lang="en-US" dirty="0" smtClean="0"/>
              <a:t>Defeated by “</a:t>
            </a:r>
            <a:r>
              <a:rPr lang="en-US" dirty="0" err="1" smtClean="0"/>
              <a:t>Dief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Resigned</a:t>
            </a:r>
          </a:p>
          <a:p>
            <a:pPr lvl="1"/>
            <a:r>
              <a:rPr lang="en-US" dirty="0" smtClean="0"/>
              <a:t>Liberals new leader: Lester Pearson</a:t>
            </a:r>
          </a:p>
          <a:p>
            <a:pPr lvl="1"/>
            <a:r>
              <a:rPr lang="en-US" dirty="0" smtClean="0"/>
              <a:t>“</a:t>
            </a:r>
            <a:r>
              <a:rPr lang="en-US" dirty="0" err="1" smtClean="0"/>
              <a:t>Dief</a:t>
            </a:r>
            <a:r>
              <a:rPr lang="en-US" dirty="0" smtClean="0"/>
              <a:t>”: saw himself as a Prairie populist; spoke for and listened to ordinary people</a:t>
            </a:r>
            <a:endParaRPr lang="en-US" dirty="0"/>
          </a:p>
        </p:txBody>
      </p:sp>
      <p:pic>
        <p:nvPicPr>
          <p:cNvPr id="7170" name="Picture 2" descr="http://0.tqn.com/d/canadaonline/1/G/m/A/stlaur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2209800"/>
            <a:ext cx="2209800" cy="27760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143000"/>
          </a:xfrm>
        </p:spPr>
        <p:txBody>
          <a:bodyPr/>
          <a:lstStyle/>
          <a:p>
            <a:r>
              <a:rPr lang="en-US" dirty="0" smtClean="0"/>
              <a:t>St. Laurent &amp; Canadian autonomy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763000" cy="5257800"/>
          </a:xfrm>
        </p:spPr>
        <p:txBody>
          <a:bodyPr/>
          <a:lstStyle/>
          <a:p>
            <a:r>
              <a:rPr lang="en-US" dirty="0" smtClean="0"/>
              <a:t>Expanded federal welfare programs</a:t>
            </a:r>
          </a:p>
          <a:p>
            <a:r>
              <a:rPr lang="en-US" dirty="0" smtClean="0"/>
              <a:t>Protecting Canadian culture</a:t>
            </a:r>
          </a:p>
          <a:p>
            <a:r>
              <a:rPr lang="en-US" dirty="0" smtClean="0"/>
              <a:t>Gained more autonomy from Britain</a:t>
            </a:r>
          </a:p>
          <a:p>
            <a:pPr lvl="1"/>
            <a:r>
              <a:rPr lang="en-US" dirty="0" smtClean="0"/>
              <a:t>Appointed 1</a:t>
            </a:r>
            <a:r>
              <a:rPr lang="en-US" baseline="30000" dirty="0" smtClean="0"/>
              <a:t>st</a:t>
            </a:r>
            <a:r>
              <a:rPr lang="en-US" dirty="0" smtClean="0"/>
              <a:t> Canadian-born Governor-General (Massey)</a:t>
            </a:r>
          </a:p>
          <a:p>
            <a:pPr lvl="1"/>
            <a:r>
              <a:rPr lang="en-US" dirty="0" smtClean="0"/>
              <a:t>Made Supreme Court the highest court of appeals for Canadian cases</a:t>
            </a:r>
          </a:p>
          <a:p>
            <a:pPr lvl="1"/>
            <a:r>
              <a:rPr lang="en-US" dirty="0" smtClean="0"/>
              <a:t>Negotiated w/ Britain to give Canadian Parliament the power to amend portions of the Constitution</a:t>
            </a:r>
          </a:p>
          <a:p>
            <a:pPr lvl="2"/>
            <a:r>
              <a:rPr lang="en-US" dirty="0" smtClean="0"/>
              <a:t>British North America (No. 2) Act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1143000"/>
          </a:xfrm>
        </p:spPr>
        <p:txBody>
          <a:bodyPr/>
          <a:lstStyle/>
          <a:p>
            <a:r>
              <a:rPr lang="en-US" dirty="0" smtClean="0"/>
              <a:t>The addition of Newfoundland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763000" cy="2286000"/>
          </a:xfrm>
        </p:spPr>
        <p:txBody>
          <a:bodyPr/>
          <a:lstStyle/>
          <a:p>
            <a:r>
              <a:rPr lang="en-US" dirty="0" smtClean="0"/>
              <a:t>Until 1932: NF an independent, self-governing dominion</a:t>
            </a:r>
          </a:p>
          <a:p>
            <a:r>
              <a:rPr lang="en-US" dirty="0" smtClean="0"/>
              <a:t>During Great Depression: bankrupt</a:t>
            </a:r>
          </a:p>
          <a:p>
            <a:pPr lvl="1"/>
            <a:r>
              <a:rPr lang="en-US" dirty="0" smtClean="0"/>
              <a:t>Britain set up special commission to govern it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122" name="Picture 2" descr="http://www.civilization.ca/cmc/exhibitions/cpm/catalog/images/map_cana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581400"/>
            <a:ext cx="5181600" cy="31015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5638800" cy="65532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1948 referendum – 3 options:</a:t>
            </a:r>
          </a:p>
          <a:p>
            <a:pPr lvl="1"/>
            <a:r>
              <a:rPr lang="en-US" dirty="0" smtClean="0"/>
              <a:t>Continue to be governed by special commission (14%)</a:t>
            </a:r>
          </a:p>
          <a:p>
            <a:pPr lvl="1"/>
            <a:r>
              <a:rPr lang="en-US" dirty="0" smtClean="0"/>
              <a:t>To be self-governing dominion w/in British empire (44.6%)</a:t>
            </a:r>
          </a:p>
          <a:p>
            <a:pPr lvl="1"/>
            <a:r>
              <a:rPr lang="en-US" dirty="0" smtClean="0"/>
              <a:t>Join Canada (41%)</a:t>
            </a:r>
          </a:p>
          <a:p>
            <a:r>
              <a:rPr lang="en-US" dirty="0" smtClean="0"/>
              <a:t>No clear majority, another vote</a:t>
            </a:r>
          </a:p>
          <a:p>
            <a:pPr lvl="1"/>
            <a:r>
              <a:rPr lang="en-US" dirty="0" smtClean="0"/>
              <a:t>Commission option dropped</a:t>
            </a:r>
          </a:p>
          <a:p>
            <a:pPr lvl="1"/>
            <a:r>
              <a:rPr lang="en-US" dirty="0" smtClean="0"/>
              <a:t>52%: join Canada</a:t>
            </a:r>
          </a:p>
          <a:p>
            <a:r>
              <a:rPr lang="en-US" dirty="0" smtClean="0"/>
              <a:t>March 31, 1949: officially part of Canada</a:t>
            </a:r>
          </a:p>
          <a:p>
            <a:r>
              <a:rPr lang="en-US" dirty="0" smtClean="0"/>
              <a:t>Joey Smallwood became first Premier</a:t>
            </a:r>
          </a:p>
          <a:p>
            <a:endParaRPr lang="en-US" dirty="0" smtClean="0"/>
          </a:p>
        </p:txBody>
      </p:sp>
      <p:pic>
        <p:nvPicPr>
          <p:cNvPr id="4098" name="Picture 2" descr="http://www.civilization.ca/cmc/exhibitions/hist/biography/images/smallwood-bio-portrait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600200"/>
            <a:ext cx="3183222" cy="3733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1143000"/>
          </a:xfrm>
        </p:spPr>
        <p:txBody>
          <a:bodyPr/>
          <a:lstStyle/>
          <a:p>
            <a:r>
              <a:rPr lang="en-US" dirty="0" smtClean="0"/>
              <a:t>Resettlement in NF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763000" cy="5181600"/>
          </a:xfrm>
        </p:spPr>
        <p:txBody>
          <a:bodyPr/>
          <a:lstStyle/>
          <a:p>
            <a:r>
              <a:rPr lang="en-US" dirty="0" smtClean="0"/>
              <a:t>Hope that joining Canada would bring better health care, education, and employment opportunities</a:t>
            </a:r>
          </a:p>
          <a:p>
            <a:r>
              <a:rPr lang="en-US" dirty="0" smtClean="0"/>
              <a:t>1954: Provincial </a:t>
            </a:r>
            <a:r>
              <a:rPr lang="en-US" dirty="0" err="1" smtClean="0"/>
              <a:t>g’ment</a:t>
            </a:r>
            <a:r>
              <a:rPr lang="en-US" dirty="0" smtClean="0"/>
              <a:t> “centralization” program</a:t>
            </a:r>
          </a:p>
          <a:p>
            <a:pPr lvl="1"/>
            <a:r>
              <a:rPr lang="en-US" dirty="0" smtClean="0"/>
              <a:t>Offered compensation to people who wanted to move to larger centers</a:t>
            </a:r>
          </a:p>
          <a:p>
            <a:pPr lvl="1"/>
            <a:r>
              <a:rPr lang="en-US" dirty="0" smtClean="0"/>
              <a:t>By 1959: 2,400 people had resettled</a:t>
            </a:r>
          </a:p>
          <a:p>
            <a:r>
              <a:rPr lang="en-US" dirty="0" smtClean="0"/>
              <a:t>Prosperity didn’t follow relocation</a:t>
            </a:r>
          </a:p>
          <a:p>
            <a:r>
              <a:rPr lang="en-US" dirty="0" smtClean="0"/>
              <a:t>Unemployment rate increased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1143000"/>
          </a:xfrm>
        </p:spPr>
        <p:txBody>
          <a:bodyPr/>
          <a:lstStyle/>
          <a:p>
            <a:r>
              <a:rPr lang="en-US" dirty="0" err="1" smtClean="0"/>
              <a:t>Duplessis</a:t>
            </a:r>
            <a:r>
              <a:rPr lang="en-US" dirty="0" smtClean="0"/>
              <a:t> &amp; Quebec Nationalism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5562600" cy="54102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Premier from 1936-9 &amp; 1944-59</a:t>
            </a:r>
          </a:p>
          <a:p>
            <a:r>
              <a:rPr lang="en-US" dirty="0" smtClean="0"/>
              <a:t>Union </a:t>
            </a:r>
            <a:r>
              <a:rPr lang="en-US" dirty="0" err="1" smtClean="0"/>
              <a:t>Nationale</a:t>
            </a:r>
            <a:endParaRPr lang="en-US" dirty="0" smtClean="0"/>
          </a:p>
          <a:p>
            <a:r>
              <a:rPr lang="en-US" dirty="0" smtClean="0"/>
              <a:t>Quebec nationalist</a:t>
            </a:r>
          </a:p>
          <a:p>
            <a:r>
              <a:rPr lang="en-US" dirty="0" smtClean="0"/>
              <a:t>Promoted idea of </a:t>
            </a:r>
            <a:r>
              <a:rPr lang="en-US" dirty="0" err="1" smtClean="0"/>
              <a:t>QB</a:t>
            </a:r>
            <a:r>
              <a:rPr lang="en-US" dirty="0" smtClean="0"/>
              <a:t> as distinctive society</a:t>
            </a:r>
          </a:p>
          <a:p>
            <a:r>
              <a:rPr lang="en-US" dirty="0" smtClean="0"/>
              <a:t>Introduced new flag</a:t>
            </a:r>
          </a:p>
          <a:p>
            <a:r>
              <a:rPr lang="en-US" dirty="0" smtClean="0"/>
              <a:t>Opposed growing powers of federal </a:t>
            </a:r>
            <a:r>
              <a:rPr lang="en-US" dirty="0" err="1" smtClean="0"/>
              <a:t>g’ment</a:t>
            </a:r>
            <a:endParaRPr lang="en-US" dirty="0" smtClean="0"/>
          </a:p>
          <a:p>
            <a:r>
              <a:rPr lang="en-US" dirty="0" smtClean="0"/>
              <a:t>Roman Catholic Church  main defender of </a:t>
            </a:r>
            <a:r>
              <a:rPr lang="en-US" dirty="0" err="1" smtClean="0"/>
              <a:t>QB</a:t>
            </a:r>
            <a:r>
              <a:rPr lang="en-US" dirty="0" smtClean="0"/>
              <a:t> culture</a:t>
            </a:r>
          </a:p>
        </p:txBody>
      </p:sp>
      <p:pic>
        <p:nvPicPr>
          <p:cNvPr id="2050" name="Picture 2" descr="Maurice Dupless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676400"/>
            <a:ext cx="3124200" cy="40046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8839200" cy="6477000"/>
          </a:xfrm>
        </p:spPr>
        <p:txBody>
          <a:bodyPr/>
          <a:lstStyle/>
          <a:p>
            <a:r>
              <a:rPr lang="en-US" smtClean="0"/>
              <a:t>Encouraged foreign </a:t>
            </a:r>
            <a:r>
              <a:rPr lang="en-US" dirty="0" smtClean="0"/>
              <a:t>investment in </a:t>
            </a:r>
            <a:r>
              <a:rPr lang="en-US" dirty="0" err="1" smtClean="0"/>
              <a:t>QB</a:t>
            </a:r>
            <a:endParaRPr lang="en-US" dirty="0" smtClean="0"/>
          </a:p>
          <a:p>
            <a:pPr lvl="1"/>
            <a:r>
              <a:rPr lang="en-US" dirty="0" smtClean="0"/>
              <a:t>Guaranteed cheap labor</a:t>
            </a:r>
          </a:p>
          <a:p>
            <a:pPr lvl="2"/>
            <a:r>
              <a:rPr lang="en-US" dirty="0" smtClean="0"/>
              <a:t>Union activity discouraged/banned</a:t>
            </a:r>
          </a:p>
          <a:p>
            <a:pPr lvl="1"/>
            <a:r>
              <a:rPr lang="en-US" dirty="0" smtClean="0"/>
              <a:t>Promised low taxes</a:t>
            </a:r>
          </a:p>
          <a:p>
            <a:r>
              <a:rPr lang="en-US" dirty="0" smtClean="0"/>
              <a:t>Bribery and corruption</a:t>
            </a:r>
          </a:p>
          <a:p>
            <a:r>
              <a:rPr lang="en-US" dirty="0" smtClean="0"/>
              <a:t>“</a:t>
            </a:r>
            <a:r>
              <a:rPr lang="en-US" dirty="0" err="1" smtClean="0"/>
              <a:t>Duplessis</a:t>
            </a:r>
            <a:r>
              <a:rPr lang="en-US" dirty="0" smtClean="0"/>
              <a:t> Orphans”</a:t>
            </a:r>
          </a:p>
          <a:p>
            <a:pPr lvl="1"/>
            <a:r>
              <a:rPr lang="en-US" dirty="0" smtClean="0"/>
              <a:t>1000’s of orphans in provincially financed orphanages falsely certified as mentally ill</a:t>
            </a:r>
          </a:p>
          <a:p>
            <a:pPr lvl="2"/>
            <a:r>
              <a:rPr lang="en-US" dirty="0" smtClean="0"/>
              <a:t>Moved to federally funded insane asylums</a:t>
            </a:r>
          </a:p>
          <a:p>
            <a:r>
              <a:rPr lang="en-US" dirty="0" smtClean="0"/>
              <a:t>For many Quebecois, </a:t>
            </a:r>
            <a:r>
              <a:rPr lang="en-US" dirty="0" err="1" smtClean="0"/>
              <a:t>Duplessis</a:t>
            </a:r>
            <a:r>
              <a:rPr lang="en-US" dirty="0" smtClean="0"/>
              <a:t> era seen as the “Great Darkness”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413</Words>
  <Application>Microsoft Office PowerPoint</Application>
  <PresentationFormat>On-screen Show (4:3)</PresentationFormat>
  <Paragraphs>63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New Times, New Leadership</vt:lpstr>
      <vt:lpstr>Slide 2</vt:lpstr>
      <vt:lpstr>Louis St. Laurent</vt:lpstr>
      <vt:lpstr>St. Laurent &amp; Canadian autonomy</vt:lpstr>
      <vt:lpstr>The addition of Newfoundland</vt:lpstr>
      <vt:lpstr>Slide 6</vt:lpstr>
      <vt:lpstr>Resettlement in NF</vt:lpstr>
      <vt:lpstr>Duplessis &amp; Quebec Nationalism</vt:lpstr>
      <vt:lpstr>Slide 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Times, New Leadership</dc:title>
  <dc:creator>Claire Rogers</dc:creator>
  <cp:lastModifiedBy>Claire Rogers</cp:lastModifiedBy>
  <cp:revision>13</cp:revision>
  <dcterms:created xsi:type="dcterms:W3CDTF">2013-05-03T04:17:59Z</dcterms:created>
  <dcterms:modified xsi:type="dcterms:W3CDTF">2013-05-03T05:06:11Z</dcterms:modified>
</cp:coreProperties>
</file>